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diagrams/layout1.xml" ContentType="application/vnd.openxmlformats-officedocument.drawingml.diagramLayout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73" d="100"/>
          <a:sy n="73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BF5010-5F18-574D-84B3-26B4FA8CF1C8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01DA600-CFC3-0E4F-AEC2-9C35AB474340}">
      <dgm:prSet phldrT="[Text]"/>
      <dgm:spPr/>
      <dgm:t>
        <a:bodyPr/>
        <a:lstStyle/>
        <a:p>
          <a:r>
            <a:rPr lang="en-US" dirty="0" smtClean="0"/>
            <a:t>The South was defeated in the Civil War </a:t>
          </a:r>
          <a:endParaRPr lang="en-US" dirty="0"/>
        </a:p>
      </dgm:t>
    </dgm:pt>
    <dgm:pt modelId="{2A76C8D4-FBAF-4942-9926-08E44FE81FA0}" type="parTrans" cxnId="{BC7AFC51-2D87-F747-B6DD-691545CD0571}">
      <dgm:prSet/>
      <dgm:spPr/>
      <dgm:t>
        <a:bodyPr/>
        <a:lstStyle/>
        <a:p>
          <a:endParaRPr lang="en-US"/>
        </a:p>
      </dgm:t>
    </dgm:pt>
    <dgm:pt modelId="{1A4874E9-1903-1440-B45E-2D364A8EF95D}" type="sibTrans" cxnId="{BC7AFC51-2D87-F747-B6DD-691545CD0571}">
      <dgm:prSet/>
      <dgm:spPr/>
      <dgm:t>
        <a:bodyPr/>
        <a:lstStyle/>
        <a:p>
          <a:endParaRPr lang="en-US"/>
        </a:p>
      </dgm:t>
    </dgm:pt>
    <dgm:pt modelId="{04AC3554-EAC9-034F-BEF5-86BBA3244478}">
      <dgm:prSet phldrT="[Text]"/>
      <dgm:spPr/>
      <dgm:t>
        <a:bodyPr/>
        <a:lstStyle/>
        <a:p>
          <a:r>
            <a:rPr lang="en-US" dirty="0" smtClean="0"/>
            <a:t>Slavery was ended by the 13</a:t>
          </a:r>
          <a:r>
            <a:rPr lang="en-US" baseline="30000" dirty="0" smtClean="0"/>
            <a:t>th</a:t>
          </a:r>
          <a:r>
            <a:rPr lang="en-US" dirty="0" smtClean="0"/>
            <a:t> amendment </a:t>
          </a:r>
          <a:endParaRPr lang="en-US" dirty="0"/>
        </a:p>
      </dgm:t>
    </dgm:pt>
    <dgm:pt modelId="{95F9C130-323C-5943-B5C9-A11E79AD65F1}" type="parTrans" cxnId="{A1F16C4A-D575-BC47-A33F-1E90E470C603}">
      <dgm:prSet/>
      <dgm:spPr/>
      <dgm:t>
        <a:bodyPr/>
        <a:lstStyle/>
        <a:p>
          <a:endParaRPr lang="en-US"/>
        </a:p>
      </dgm:t>
    </dgm:pt>
    <dgm:pt modelId="{19AE4CD3-6767-6843-8613-0B6576D9280F}" type="sibTrans" cxnId="{A1F16C4A-D575-BC47-A33F-1E90E470C603}">
      <dgm:prSet/>
      <dgm:spPr/>
      <dgm:t>
        <a:bodyPr/>
        <a:lstStyle/>
        <a:p>
          <a:endParaRPr lang="en-US"/>
        </a:p>
      </dgm:t>
    </dgm:pt>
    <dgm:pt modelId="{8F758141-45B3-1048-9623-42AE5F0F1C4E}">
      <dgm:prSet phldrT="[Text]"/>
      <dgm:spPr/>
      <dgm:t>
        <a:bodyPr/>
        <a:lstStyle/>
        <a:p>
          <a:r>
            <a:rPr lang="en-US" dirty="0" smtClean="0"/>
            <a:t>African Americans were given citizenship </a:t>
          </a:r>
          <a:endParaRPr lang="en-US" dirty="0"/>
        </a:p>
      </dgm:t>
    </dgm:pt>
    <dgm:pt modelId="{5BC84B59-66E7-DB41-9F47-25ED7ABA1CC9}" type="parTrans" cxnId="{9CB25EDD-678D-FB45-93E5-82B8CEC878F9}">
      <dgm:prSet/>
      <dgm:spPr/>
      <dgm:t>
        <a:bodyPr/>
        <a:lstStyle/>
        <a:p>
          <a:endParaRPr lang="en-US"/>
        </a:p>
      </dgm:t>
    </dgm:pt>
    <dgm:pt modelId="{EDF0394C-2558-2C4D-B955-5E524CD38972}" type="sibTrans" cxnId="{9CB25EDD-678D-FB45-93E5-82B8CEC878F9}">
      <dgm:prSet/>
      <dgm:spPr/>
      <dgm:t>
        <a:bodyPr/>
        <a:lstStyle/>
        <a:p>
          <a:endParaRPr lang="en-US"/>
        </a:p>
      </dgm:t>
    </dgm:pt>
    <dgm:pt modelId="{F9332740-F0BF-D14C-8CDA-4C87D2966999}">
      <dgm:prSet phldrT="[Text]"/>
      <dgm:spPr/>
      <dgm:t>
        <a:bodyPr/>
        <a:lstStyle/>
        <a:p>
          <a:r>
            <a:rPr lang="en-US" dirty="0" smtClean="0"/>
            <a:t>African American men were given the right to vote </a:t>
          </a:r>
          <a:endParaRPr lang="en-US" dirty="0"/>
        </a:p>
      </dgm:t>
    </dgm:pt>
    <dgm:pt modelId="{562A61F4-C363-D34E-BF3F-59F98D28A58B}" type="parTrans" cxnId="{C63D177B-4399-2946-B952-E6001239B87E}">
      <dgm:prSet/>
      <dgm:spPr/>
      <dgm:t>
        <a:bodyPr/>
        <a:lstStyle/>
        <a:p>
          <a:endParaRPr lang="en-US"/>
        </a:p>
      </dgm:t>
    </dgm:pt>
    <dgm:pt modelId="{8CDA46B8-4982-2549-8714-BF59C6FB1DFF}" type="sibTrans" cxnId="{C63D177B-4399-2946-B952-E6001239B87E}">
      <dgm:prSet/>
      <dgm:spPr/>
      <dgm:t>
        <a:bodyPr/>
        <a:lstStyle/>
        <a:p>
          <a:endParaRPr lang="en-US"/>
        </a:p>
      </dgm:t>
    </dgm:pt>
    <dgm:pt modelId="{35AF3764-F081-E84B-A7E6-6FBF9CE0C85D}" type="pres">
      <dgm:prSet presAssocID="{9DBF5010-5F18-574D-84B3-26B4FA8CF1C8}" presName="linear" presStyleCnt="0">
        <dgm:presLayoutVars>
          <dgm:dir/>
          <dgm:animLvl val="lvl"/>
          <dgm:resizeHandles val="exact"/>
        </dgm:presLayoutVars>
      </dgm:prSet>
      <dgm:spPr/>
    </dgm:pt>
    <dgm:pt modelId="{D74F7DB5-A1AA-554C-8473-51FFB152E410}" type="pres">
      <dgm:prSet presAssocID="{801DA600-CFC3-0E4F-AEC2-9C35AB474340}" presName="parentLin" presStyleCnt="0"/>
      <dgm:spPr/>
    </dgm:pt>
    <dgm:pt modelId="{2E3583D1-AB9E-ED43-8760-99D48A1A6E7C}" type="pres">
      <dgm:prSet presAssocID="{801DA600-CFC3-0E4F-AEC2-9C35AB474340}" presName="parentLeftMargin" presStyleLbl="node1" presStyleIdx="0" presStyleCnt="4"/>
      <dgm:spPr/>
    </dgm:pt>
    <dgm:pt modelId="{293D1CEA-1DCC-6F42-9AD8-D1F9018FF68F}" type="pres">
      <dgm:prSet presAssocID="{801DA600-CFC3-0E4F-AEC2-9C35AB47434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5D6401-F8E8-FE49-B9F7-68A0B6AA6CCF}" type="pres">
      <dgm:prSet presAssocID="{801DA600-CFC3-0E4F-AEC2-9C35AB474340}" presName="negativeSpace" presStyleCnt="0"/>
      <dgm:spPr/>
    </dgm:pt>
    <dgm:pt modelId="{23E6B4A8-9B86-3D41-B2E3-E81B77C41F29}" type="pres">
      <dgm:prSet presAssocID="{801DA600-CFC3-0E4F-AEC2-9C35AB474340}" presName="childText" presStyleLbl="conFgAcc1" presStyleIdx="0" presStyleCnt="4">
        <dgm:presLayoutVars>
          <dgm:bulletEnabled val="1"/>
        </dgm:presLayoutVars>
      </dgm:prSet>
      <dgm:spPr/>
    </dgm:pt>
    <dgm:pt modelId="{771C4052-37E3-DC4A-B57F-3B823E1604A4}" type="pres">
      <dgm:prSet presAssocID="{1A4874E9-1903-1440-B45E-2D364A8EF95D}" presName="spaceBetweenRectangles" presStyleCnt="0"/>
      <dgm:spPr/>
    </dgm:pt>
    <dgm:pt modelId="{1AB7E06D-B750-2B42-BC3E-63A3CA40B8FA}" type="pres">
      <dgm:prSet presAssocID="{04AC3554-EAC9-034F-BEF5-86BBA3244478}" presName="parentLin" presStyleCnt="0"/>
      <dgm:spPr/>
    </dgm:pt>
    <dgm:pt modelId="{94E19F45-E637-A14F-93DA-2E931109F699}" type="pres">
      <dgm:prSet presAssocID="{04AC3554-EAC9-034F-BEF5-86BBA3244478}" presName="parentLeftMargin" presStyleLbl="node1" presStyleIdx="0" presStyleCnt="4"/>
      <dgm:spPr/>
    </dgm:pt>
    <dgm:pt modelId="{99F92F02-2B80-5243-ADEE-2F5EF5C01EBE}" type="pres">
      <dgm:prSet presAssocID="{04AC3554-EAC9-034F-BEF5-86BBA324447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E62E3F-50B2-544C-B820-556725B5AB01}" type="pres">
      <dgm:prSet presAssocID="{04AC3554-EAC9-034F-BEF5-86BBA3244478}" presName="negativeSpace" presStyleCnt="0"/>
      <dgm:spPr/>
    </dgm:pt>
    <dgm:pt modelId="{607DFAED-C868-864D-B61A-D6A6BCDFEC4A}" type="pres">
      <dgm:prSet presAssocID="{04AC3554-EAC9-034F-BEF5-86BBA3244478}" presName="childText" presStyleLbl="conFgAcc1" presStyleIdx="1" presStyleCnt="4">
        <dgm:presLayoutVars>
          <dgm:bulletEnabled val="1"/>
        </dgm:presLayoutVars>
      </dgm:prSet>
      <dgm:spPr/>
    </dgm:pt>
    <dgm:pt modelId="{DFA13E66-719B-F945-93F1-C9218D6779C6}" type="pres">
      <dgm:prSet presAssocID="{19AE4CD3-6767-6843-8613-0B6576D9280F}" presName="spaceBetweenRectangles" presStyleCnt="0"/>
      <dgm:spPr/>
    </dgm:pt>
    <dgm:pt modelId="{3388F79A-5142-BB4E-849F-7BBDDC25C0DA}" type="pres">
      <dgm:prSet presAssocID="{8F758141-45B3-1048-9623-42AE5F0F1C4E}" presName="parentLin" presStyleCnt="0"/>
      <dgm:spPr/>
    </dgm:pt>
    <dgm:pt modelId="{B929D484-E116-EA4B-825B-35FD59EE7749}" type="pres">
      <dgm:prSet presAssocID="{8F758141-45B3-1048-9623-42AE5F0F1C4E}" presName="parentLeftMargin" presStyleLbl="node1" presStyleIdx="1" presStyleCnt="4"/>
      <dgm:spPr/>
    </dgm:pt>
    <dgm:pt modelId="{49801A98-394D-6547-8BE9-F15F5165F25F}" type="pres">
      <dgm:prSet presAssocID="{8F758141-45B3-1048-9623-42AE5F0F1C4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A28E32-4E80-584B-BFD0-51818E7016D7}" type="pres">
      <dgm:prSet presAssocID="{8F758141-45B3-1048-9623-42AE5F0F1C4E}" presName="negativeSpace" presStyleCnt="0"/>
      <dgm:spPr/>
    </dgm:pt>
    <dgm:pt modelId="{1F4C05FE-5D53-5F4A-9E17-932C6AD418B9}" type="pres">
      <dgm:prSet presAssocID="{8F758141-45B3-1048-9623-42AE5F0F1C4E}" presName="childText" presStyleLbl="conFgAcc1" presStyleIdx="2" presStyleCnt="4">
        <dgm:presLayoutVars>
          <dgm:bulletEnabled val="1"/>
        </dgm:presLayoutVars>
      </dgm:prSet>
      <dgm:spPr/>
    </dgm:pt>
    <dgm:pt modelId="{3188E5FF-D962-0341-B501-68D4C940989F}" type="pres">
      <dgm:prSet presAssocID="{EDF0394C-2558-2C4D-B955-5E524CD38972}" presName="spaceBetweenRectangles" presStyleCnt="0"/>
      <dgm:spPr/>
    </dgm:pt>
    <dgm:pt modelId="{493A2569-6C90-A34F-8147-3613865849F8}" type="pres">
      <dgm:prSet presAssocID="{F9332740-F0BF-D14C-8CDA-4C87D2966999}" presName="parentLin" presStyleCnt="0"/>
      <dgm:spPr/>
    </dgm:pt>
    <dgm:pt modelId="{55391859-C7A3-E145-9836-3F7557D3624B}" type="pres">
      <dgm:prSet presAssocID="{F9332740-F0BF-D14C-8CDA-4C87D2966999}" presName="parentLeftMargin" presStyleLbl="node1" presStyleIdx="2" presStyleCnt="4"/>
      <dgm:spPr/>
    </dgm:pt>
    <dgm:pt modelId="{28378AC7-A8FF-F64C-A487-D43B5013D532}" type="pres">
      <dgm:prSet presAssocID="{F9332740-F0BF-D14C-8CDA-4C87D296699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E199D0-19A1-8A42-B7E1-9E85556455BE}" type="pres">
      <dgm:prSet presAssocID="{F9332740-F0BF-D14C-8CDA-4C87D2966999}" presName="negativeSpace" presStyleCnt="0"/>
      <dgm:spPr/>
    </dgm:pt>
    <dgm:pt modelId="{11BEA631-13D8-6E43-AF3F-9656BE03CF1B}" type="pres">
      <dgm:prSet presAssocID="{F9332740-F0BF-D14C-8CDA-4C87D2966999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5A53D26-13CB-8146-9260-00A270D1E637}" type="presOf" srcId="{F9332740-F0BF-D14C-8CDA-4C87D2966999}" destId="{55391859-C7A3-E145-9836-3F7557D3624B}" srcOrd="0" destOrd="0" presId="urn:microsoft.com/office/officeart/2005/8/layout/list1"/>
    <dgm:cxn modelId="{BEF6537C-B27C-1D40-AA00-20604ECCCE00}" type="presOf" srcId="{8F758141-45B3-1048-9623-42AE5F0F1C4E}" destId="{B929D484-E116-EA4B-825B-35FD59EE7749}" srcOrd="0" destOrd="0" presId="urn:microsoft.com/office/officeart/2005/8/layout/list1"/>
    <dgm:cxn modelId="{BC7AFC51-2D87-F747-B6DD-691545CD0571}" srcId="{9DBF5010-5F18-574D-84B3-26B4FA8CF1C8}" destId="{801DA600-CFC3-0E4F-AEC2-9C35AB474340}" srcOrd="0" destOrd="0" parTransId="{2A76C8D4-FBAF-4942-9926-08E44FE81FA0}" sibTransId="{1A4874E9-1903-1440-B45E-2D364A8EF95D}"/>
    <dgm:cxn modelId="{6A3378D5-7930-DE43-A686-A3F4FFEB91C8}" type="presOf" srcId="{801DA600-CFC3-0E4F-AEC2-9C35AB474340}" destId="{2E3583D1-AB9E-ED43-8760-99D48A1A6E7C}" srcOrd="0" destOrd="0" presId="urn:microsoft.com/office/officeart/2005/8/layout/list1"/>
    <dgm:cxn modelId="{2F261E3F-9641-E24E-8330-6E61E9B2B471}" type="presOf" srcId="{8F758141-45B3-1048-9623-42AE5F0F1C4E}" destId="{49801A98-394D-6547-8BE9-F15F5165F25F}" srcOrd="1" destOrd="0" presId="urn:microsoft.com/office/officeart/2005/8/layout/list1"/>
    <dgm:cxn modelId="{58741236-4185-F145-9A8B-5FEBDE081C7C}" type="presOf" srcId="{9DBF5010-5F18-574D-84B3-26B4FA8CF1C8}" destId="{35AF3764-F081-E84B-A7E6-6FBF9CE0C85D}" srcOrd="0" destOrd="0" presId="urn:microsoft.com/office/officeart/2005/8/layout/list1"/>
    <dgm:cxn modelId="{4AC0F974-2018-C448-A0CB-7D70D8586355}" type="presOf" srcId="{801DA600-CFC3-0E4F-AEC2-9C35AB474340}" destId="{293D1CEA-1DCC-6F42-9AD8-D1F9018FF68F}" srcOrd="1" destOrd="0" presId="urn:microsoft.com/office/officeart/2005/8/layout/list1"/>
    <dgm:cxn modelId="{9CB25EDD-678D-FB45-93E5-82B8CEC878F9}" srcId="{9DBF5010-5F18-574D-84B3-26B4FA8CF1C8}" destId="{8F758141-45B3-1048-9623-42AE5F0F1C4E}" srcOrd="2" destOrd="0" parTransId="{5BC84B59-66E7-DB41-9F47-25ED7ABA1CC9}" sibTransId="{EDF0394C-2558-2C4D-B955-5E524CD38972}"/>
    <dgm:cxn modelId="{7F458107-CED9-FD4D-A653-091AEF171F5D}" type="presOf" srcId="{04AC3554-EAC9-034F-BEF5-86BBA3244478}" destId="{94E19F45-E637-A14F-93DA-2E931109F699}" srcOrd="0" destOrd="0" presId="urn:microsoft.com/office/officeart/2005/8/layout/list1"/>
    <dgm:cxn modelId="{777290A9-5027-E74A-BD52-BC32FE84A288}" type="presOf" srcId="{04AC3554-EAC9-034F-BEF5-86BBA3244478}" destId="{99F92F02-2B80-5243-ADEE-2F5EF5C01EBE}" srcOrd="1" destOrd="0" presId="urn:microsoft.com/office/officeart/2005/8/layout/list1"/>
    <dgm:cxn modelId="{C63D177B-4399-2946-B952-E6001239B87E}" srcId="{9DBF5010-5F18-574D-84B3-26B4FA8CF1C8}" destId="{F9332740-F0BF-D14C-8CDA-4C87D2966999}" srcOrd="3" destOrd="0" parTransId="{562A61F4-C363-D34E-BF3F-59F98D28A58B}" sibTransId="{8CDA46B8-4982-2549-8714-BF59C6FB1DFF}"/>
    <dgm:cxn modelId="{0E6795C2-F6F0-FA48-B838-6FDBB4B2096F}" type="presOf" srcId="{F9332740-F0BF-D14C-8CDA-4C87D2966999}" destId="{28378AC7-A8FF-F64C-A487-D43B5013D532}" srcOrd="1" destOrd="0" presId="urn:microsoft.com/office/officeart/2005/8/layout/list1"/>
    <dgm:cxn modelId="{A1F16C4A-D575-BC47-A33F-1E90E470C603}" srcId="{9DBF5010-5F18-574D-84B3-26B4FA8CF1C8}" destId="{04AC3554-EAC9-034F-BEF5-86BBA3244478}" srcOrd="1" destOrd="0" parTransId="{95F9C130-323C-5943-B5C9-A11E79AD65F1}" sibTransId="{19AE4CD3-6767-6843-8613-0B6576D9280F}"/>
    <dgm:cxn modelId="{EA7AAF3A-859D-0845-82D8-3B1677303B43}" type="presParOf" srcId="{35AF3764-F081-E84B-A7E6-6FBF9CE0C85D}" destId="{D74F7DB5-A1AA-554C-8473-51FFB152E410}" srcOrd="0" destOrd="0" presId="urn:microsoft.com/office/officeart/2005/8/layout/list1"/>
    <dgm:cxn modelId="{5A6FBE71-D2D3-A044-9770-09BB1F344DAB}" type="presParOf" srcId="{D74F7DB5-A1AA-554C-8473-51FFB152E410}" destId="{2E3583D1-AB9E-ED43-8760-99D48A1A6E7C}" srcOrd="0" destOrd="0" presId="urn:microsoft.com/office/officeart/2005/8/layout/list1"/>
    <dgm:cxn modelId="{F1A5B768-FFC1-6E4D-B64B-8D325E818E78}" type="presParOf" srcId="{D74F7DB5-A1AA-554C-8473-51FFB152E410}" destId="{293D1CEA-1DCC-6F42-9AD8-D1F9018FF68F}" srcOrd="1" destOrd="0" presId="urn:microsoft.com/office/officeart/2005/8/layout/list1"/>
    <dgm:cxn modelId="{AB371534-28B9-CC48-865F-395FE468B90F}" type="presParOf" srcId="{35AF3764-F081-E84B-A7E6-6FBF9CE0C85D}" destId="{665D6401-F8E8-FE49-B9F7-68A0B6AA6CCF}" srcOrd="1" destOrd="0" presId="urn:microsoft.com/office/officeart/2005/8/layout/list1"/>
    <dgm:cxn modelId="{C82F0525-CF29-3549-886A-A83F1D6587B7}" type="presParOf" srcId="{35AF3764-F081-E84B-A7E6-6FBF9CE0C85D}" destId="{23E6B4A8-9B86-3D41-B2E3-E81B77C41F29}" srcOrd="2" destOrd="0" presId="urn:microsoft.com/office/officeart/2005/8/layout/list1"/>
    <dgm:cxn modelId="{2D85A3B0-6E22-0340-8327-8B2242359505}" type="presParOf" srcId="{35AF3764-F081-E84B-A7E6-6FBF9CE0C85D}" destId="{771C4052-37E3-DC4A-B57F-3B823E1604A4}" srcOrd="3" destOrd="0" presId="urn:microsoft.com/office/officeart/2005/8/layout/list1"/>
    <dgm:cxn modelId="{D24644AE-E110-F340-8B71-689E69449BAF}" type="presParOf" srcId="{35AF3764-F081-E84B-A7E6-6FBF9CE0C85D}" destId="{1AB7E06D-B750-2B42-BC3E-63A3CA40B8FA}" srcOrd="4" destOrd="0" presId="urn:microsoft.com/office/officeart/2005/8/layout/list1"/>
    <dgm:cxn modelId="{36393DB8-F0C2-DE4C-BE43-39A8A8654FC6}" type="presParOf" srcId="{1AB7E06D-B750-2B42-BC3E-63A3CA40B8FA}" destId="{94E19F45-E637-A14F-93DA-2E931109F699}" srcOrd="0" destOrd="0" presId="urn:microsoft.com/office/officeart/2005/8/layout/list1"/>
    <dgm:cxn modelId="{9746D374-BA93-B246-841A-644F59DEB700}" type="presParOf" srcId="{1AB7E06D-B750-2B42-BC3E-63A3CA40B8FA}" destId="{99F92F02-2B80-5243-ADEE-2F5EF5C01EBE}" srcOrd="1" destOrd="0" presId="urn:microsoft.com/office/officeart/2005/8/layout/list1"/>
    <dgm:cxn modelId="{7345C124-61E7-9B40-8622-255CE93A2734}" type="presParOf" srcId="{35AF3764-F081-E84B-A7E6-6FBF9CE0C85D}" destId="{6CE62E3F-50B2-544C-B820-556725B5AB01}" srcOrd="5" destOrd="0" presId="urn:microsoft.com/office/officeart/2005/8/layout/list1"/>
    <dgm:cxn modelId="{AF92A4A0-7566-9943-B086-3767BDFDA4A8}" type="presParOf" srcId="{35AF3764-F081-E84B-A7E6-6FBF9CE0C85D}" destId="{607DFAED-C868-864D-B61A-D6A6BCDFEC4A}" srcOrd="6" destOrd="0" presId="urn:microsoft.com/office/officeart/2005/8/layout/list1"/>
    <dgm:cxn modelId="{CDCCB7D1-28CE-B74F-A0B7-83818132BC0D}" type="presParOf" srcId="{35AF3764-F081-E84B-A7E6-6FBF9CE0C85D}" destId="{DFA13E66-719B-F945-93F1-C9218D6779C6}" srcOrd="7" destOrd="0" presId="urn:microsoft.com/office/officeart/2005/8/layout/list1"/>
    <dgm:cxn modelId="{A3399156-D38F-3146-A3D7-834101BA4A75}" type="presParOf" srcId="{35AF3764-F081-E84B-A7E6-6FBF9CE0C85D}" destId="{3388F79A-5142-BB4E-849F-7BBDDC25C0DA}" srcOrd="8" destOrd="0" presId="urn:microsoft.com/office/officeart/2005/8/layout/list1"/>
    <dgm:cxn modelId="{E37397FF-9F48-DB49-83BC-1D6AA3292FF1}" type="presParOf" srcId="{3388F79A-5142-BB4E-849F-7BBDDC25C0DA}" destId="{B929D484-E116-EA4B-825B-35FD59EE7749}" srcOrd="0" destOrd="0" presId="urn:microsoft.com/office/officeart/2005/8/layout/list1"/>
    <dgm:cxn modelId="{B0F4D492-5782-2544-A2EC-2E3D90BBB98D}" type="presParOf" srcId="{3388F79A-5142-BB4E-849F-7BBDDC25C0DA}" destId="{49801A98-394D-6547-8BE9-F15F5165F25F}" srcOrd="1" destOrd="0" presId="urn:microsoft.com/office/officeart/2005/8/layout/list1"/>
    <dgm:cxn modelId="{7CB30C91-FDAE-3646-ABF5-C3A9837FBF86}" type="presParOf" srcId="{35AF3764-F081-E84B-A7E6-6FBF9CE0C85D}" destId="{ECA28E32-4E80-584B-BFD0-51818E7016D7}" srcOrd="9" destOrd="0" presId="urn:microsoft.com/office/officeart/2005/8/layout/list1"/>
    <dgm:cxn modelId="{2253EA21-CBC6-354F-B185-2E8308AD650A}" type="presParOf" srcId="{35AF3764-F081-E84B-A7E6-6FBF9CE0C85D}" destId="{1F4C05FE-5D53-5F4A-9E17-932C6AD418B9}" srcOrd="10" destOrd="0" presId="urn:microsoft.com/office/officeart/2005/8/layout/list1"/>
    <dgm:cxn modelId="{A924043F-9679-0240-B3C1-975DD66B12DA}" type="presParOf" srcId="{35AF3764-F081-E84B-A7E6-6FBF9CE0C85D}" destId="{3188E5FF-D962-0341-B501-68D4C940989F}" srcOrd="11" destOrd="0" presId="urn:microsoft.com/office/officeart/2005/8/layout/list1"/>
    <dgm:cxn modelId="{F0C3FAA6-A226-244E-94B0-5AA2BB36EA89}" type="presParOf" srcId="{35AF3764-F081-E84B-A7E6-6FBF9CE0C85D}" destId="{493A2569-6C90-A34F-8147-3613865849F8}" srcOrd="12" destOrd="0" presId="urn:microsoft.com/office/officeart/2005/8/layout/list1"/>
    <dgm:cxn modelId="{19F06886-7FAA-8B49-AF3A-CAF6DDCFC561}" type="presParOf" srcId="{493A2569-6C90-A34F-8147-3613865849F8}" destId="{55391859-C7A3-E145-9836-3F7557D3624B}" srcOrd="0" destOrd="0" presId="urn:microsoft.com/office/officeart/2005/8/layout/list1"/>
    <dgm:cxn modelId="{7EF34EC4-6269-6C41-BE9F-F51DA64A63FC}" type="presParOf" srcId="{493A2569-6C90-A34F-8147-3613865849F8}" destId="{28378AC7-A8FF-F64C-A487-D43B5013D532}" srcOrd="1" destOrd="0" presId="urn:microsoft.com/office/officeart/2005/8/layout/list1"/>
    <dgm:cxn modelId="{AAAA9698-82F8-A444-AD89-3FD47FD7C1DF}" type="presParOf" srcId="{35AF3764-F081-E84B-A7E6-6FBF9CE0C85D}" destId="{AFE199D0-19A1-8A42-B7E1-9E85556455BE}" srcOrd="13" destOrd="0" presId="urn:microsoft.com/office/officeart/2005/8/layout/list1"/>
    <dgm:cxn modelId="{0A0632DA-8C0A-8B4A-9D7B-E7D04DE6D1F7}" type="presParOf" srcId="{35AF3764-F081-E84B-A7E6-6FBF9CE0C85D}" destId="{11BEA631-13D8-6E43-AF3F-9656BE03CF1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E6B4A8-9B86-3D41-B2E3-E81B77C41F29}">
      <dsp:nvSpPr>
        <dsp:cNvPr id="0" name=""/>
        <dsp:cNvSpPr/>
      </dsp:nvSpPr>
      <dsp:spPr>
        <a:xfrm>
          <a:off x="0" y="7977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3D1CEA-1DCC-6F42-9AD8-D1F9018FF68F}">
      <dsp:nvSpPr>
        <dsp:cNvPr id="0" name=""/>
        <dsp:cNvSpPr/>
      </dsp:nvSpPr>
      <dsp:spPr>
        <a:xfrm>
          <a:off x="411480" y="502581"/>
          <a:ext cx="5760720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 South was defeated in the Civil War </a:t>
          </a:r>
          <a:endParaRPr lang="en-US" sz="2000" kern="1200" dirty="0"/>
        </a:p>
      </dsp:txBody>
      <dsp:txXfrm>
        <a:off x="411480" y="502581"/>
        <a:ext cx="5760720" cy="590400"/>
      </dsp:txXfrm>
    </dsp:sp>
    <dsp:sp modelId="{607DFAED-C868-864D-B61A-D6A6BCDFEC4A}">
      <dsp:nvSpPr>
        <dsp:cNvPr id="0" name=""/>
        <dsp:cNvSpPr/>
      </dsp:nvSpPr>
      <dsp:spPr>
        <a:xfrm>
          <a:off x="0" y="17049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F92F02-2B80-5243-ADEE-2F5EF5C01EBE}">
      <dsp:nvSpPr>
        <dsp:cNvPr id="0" name=""/>
        <dsp:cNvSpPr/>
      </dsp:nvSpPr>
      <dsp:spPr>
        <a:xfrm>
          <a:off x="411480" y="1409781"/>
          <a:ext cx="5760720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Slavery was ended by the 13</a:t>
          </a:r>
          <a:r>
            <a:rPr lang="en-US" sz="2000" kern="1200" baseline="30000" dirty="0" smtClean="0"/>
            <a:t>th</a:t>
          </a:r>
          <a:r>
            <a:rPr lang="en-US" sz="2000" kern="1200" dirty="0" smtClean="0"/>
            <a:t> amendment </a:t>
          </a:r>
          <a:endParaRPr lang="en-US" sz="2000" kern="1200" dirty="0"/>
        </a:p>
      </dsp:txBody>
      <dsp:txXfrm>
        <a:off x="411480" y="1409781"/>
        <a:ext cx="5760720" cy="590400"/>
      </dsp:txXfrm>
    </dsp:sp>
    <dsp:sp modelId="{1F4C05FE-5D53-5F4A-9E17-932C6AD418B9}">
      <dsp:nvSpPr>
        <dsp:cNvPr id="0" name=""/>
        <dsp:cNvSpPr/>
      </dsp:nvSpPr>
      <dsp:spPr>
        <a:xfrm>
          <a:off x="0" y="26121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801A98-394D-6547-8BE9-F15F5165F25F}">
      <dsp:nvSpPr>
        <dsp:cNvPr id="0" name=""/>
        <dsp:cNvSpPr/>
      </dsp:nvSpPr>
      <dsp:spPr>
        <a:xfrm>
          <a:off x="411480" y="2316981"/>
          <a:ext cx="5760720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African Americans were given citizenship </a:t>
          </a:r>
          <a:endParaRPr lang="en-US" sz="2000" kern="1200" dirty="0"/>
        </a:p>
      </dsp:txBody>
      <dsp:txXfrm>
        <a:off x="411480" y="2316981"/>
        <a:ext cx="5760720" cy="590400"/>
      </dsp:txXfrm>
    </dsp:sp>
    <dsp:sp modelId="{11BEA631-13D8-6E43-AF3F-9656BE03CF1B}">
      <dsp:nvSpPr>
        <dsp:cNvPr id="0" name=""/>
        <dsp:cNvSpPr/>
      </dsp:nvSpPr>
      <dsp:spPr>
        <a:xfrm>
          <a:off x="0" y="35193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378AC7-A8FF-F64C-A487-D43B5013D532}">
      <dsp:nvSpPr>
        <dsp:cNvPr id="0" name=""/>
        <dsp:cNvSpPr/>
      </dsp:nvSpPr>
      <dsp:spPr>
        <a:xfrm>
          <a:off x="411480" y="3224181"/>
          <a:ext cx="5760720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African American men were given the right to vote </a:t>
          </a:r>
          <a:endParaRPr lang="en-US" sz="2000" kern="1200" dirty="0"/>
        </a:p>
      </dsp:txBody>
      <dsp:txXfrm>
        <a:off x="411480" y="3224181"/>
        <a:ext cx="5760720" cy="590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7208-E69D-A646-B328-E12596079C6D}" type="datetimeFigureOut">
              <a:rPr lang="en-US" smtClean="0"/>
              <a:t>4/13/11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11BA-5E7A-594D-A6A0-63E64095D0F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7208-E69D-A646-B328-E12596079C6D}" type="datetimeFigureOut">
              <a:rPr lang="en-US" smtClean="0"/>
              <a:t>4/13/11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11BA-5E7A-594D-A6A0-63E64095D0F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7208-E69D-A646-B328-E12596079C6D}" type="datetimeFigureOut">
              <a:rPr lang="en-US" smtClean="0"/>
              <a:t>4/13/11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11BA-5E7A-594D-A6A0-63E64095D0F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7208-E69D-A646-B328-E12596079C6D}" type="datetimeFigureOut">
              <a:rPr lang="en-US" smtClean="0"/>
              <a:t>4/13/11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11BA-5E7A-594D-A6A0-63E64095D0F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7208-E69D-A646-B328-E12596079C6D}" type="datetimeFigureOut">
              <a:rPr lang="en-US" smtClean="0"/>
              <a:t>4/13/11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11BA-5E7A-594D-A6A0-63E64095D0F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7208-E69D-A646-B328-E12596079C6D}" type="datetimeFigureOut">
              <a:rPr lang="en-US" smtClean="0"/>
              <a:t>4/13/11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11BA-5E7A-594D-A6A0-63E64095D0F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7208-E69D-A646-B328-E12596079C6D}" type="datetimeFigureOut">
              <a:rPr lang="en-US" smtClean="0"/>
              <a:t>4/13/11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11BA-5E7A-594D-A6A0-63E64095D0F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7208-E69D-A646-B328-E12596079C6D}" type="datetimeFigureOut">
              <a:rPr lang="en-US" smtClean="0"/>
              <a:t>4/13/11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11BA-5E7A-594D-A6A0-63E64095D0F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7208-E69D-A646-B328-E12596079C6D}" type="datetimeFigureOut">
              <a:rPr lang="en-US" smtClean="0"/>
              <a:t>4/13/11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11BA-5E7A-594D-A6A0-63E64095D0F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7208-E69D-A646-B328-E12596079C6D}" type="datetimeFigureOut">
              <a:rPr lang="en-US" smtClean="0"/>
              <a:t>4/13/11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11BA-5E7A-594D-A6A0-63E64095D0F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D7208-E69D-A646-B328-E12596079C6D}" type="datetimeFigureOut">
              <a:rPr lang="en-US" smtClean="0"/>
              <a:t>4/13/11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011BA-5E7A-594D-A6A0-63E64095D0F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D7208-E69D-A646-B328-E12596079C6D}" type="datetimeFigureOut">
              <a:rPr lang="en-US" smtClean="0"/>
              <a:t>4/13/11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011BA-5E7A-594D-A6A0-63E64095D0F5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 </a:t>
            </a:r>
            <a:endParaRPr lang="en-US" dirty="0"/>
          </a:p>
        </p:txBody>
      </p:sp>
      <p:pic>
        <p:nvPicPr>
          <p:cNvPr id="6" name="Content Placeholder 5" descr="sf_nast_07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5199" r="-4519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 reconstruction?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After the Civil War the South needed to be rebuilt. Many new laws were created to change southern society</a:t>
            </a:r>
          </a:p>
          <a:p>
            <a:endParaRPr lang="en-US" dirty="0" smtClean="0"/>
          </a:p>
          <a:p>
            <a:r>
              <a:rPr lang="en-US" dirty="0" smtClean="0"/>
              <a:t>These new laws were supposed to give more freedoms to African Americans, but it created a crisis for African Americans in the south 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2" name="Content Placeholder 11" descr="reconstruction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37009" b="-37009"/>
          <a:stretch>
            <a:fillRect/>
          </a:stretch>
        </p:blipFill>
        <p:spPr>
          <a:xfrm>
            <a:off x="4572000" y="1166018"/>
            <a:ext cx="40386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caused the problems that occurred during reconstruction?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</a:t>
            </a:r>
            <a:r>
              <a:rPr lang="en-US" dirty="0" smtClean="0"/>
              <a:t>egative effect # 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White Southerners attempted to prevent African-Americans from voting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Poll tax: a fee that people were required to pay in order to vote. Most black people could not afford this tax.</a:t>
            </a:r>
          </a:p>
        </p:txBody>
      </p:sp>
      <p:pic>
        <p:nvPicPr>
          <p:cNvPr id="9" name="Content Placeholder 8" descr="harpers3.gif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23242" b="-23242"/>
          <a:stretch>
            <a:fillRect/>
          </a:stretch>
        </p:blipFill>
        <p:spPr>
          <a:xfrm>
            <a:off x="4495800" y="1166018"/>
            <a:ext cx="40386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effect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Jim Crow Laws: These are better known as segregation. It separated blacks and whites, making it illegal for blacks and whites to mix together. </a:t>
            </a:r>
            <a:endParaRPr lang="en-US" dirty="0"/>
          </a:p>
        </p:txBody>
      </p:sp>
      <p:pic>
        <p:nvPicPr>
          <p:cNvPr id="5" name="Content Placeholder 4" descr="jim crow laws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883" b="-188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effect # 3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Ku Klux Klan: a white supremacist group that developed in the south. This group used violence to terrorize black families. </a:t>
            </a:r>
          </a:p>
          <a:p>
            <a:endParaRPr lang="en-US" dirty="0"/>
          </a:p>
        </p:txBody>
      </p:sp>
      <p:pic>
        <p:nvPicPr>
          <p:cNvPr id="10" name="Content Placeholder 9" descr="kkk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4588" b="-2458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22408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your notebook answer he following questions?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Why do many people consider reconstruction to be a crisis for African-Americans?</a:t>
            </a:r>
          </a:p>
          <a:p>
            <a:endParaRPr lang="en-US" dirty="0" smtClean="0"/>
          </a:p>
          <a:p>
            <a:r>
              <a:rPr lang="en-US" dirty="0" smtClean="0"/>
              <a:t>2. Why did white Southerners try to stop African-Americans from voting?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225</Words>
  <Application>Microsoft Macintosh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Reconstruction </vt:lpstr>
      <vt:lpstr>What was reconstruction?</vt:lpstr>
      <vt:lpstr>What caused the problems that occurred during reconstruction?</vt:lpstr>
      <vt:lpstr>Negative effect # 1</vt:lpstr>
      <vt:lpstr>Negative effect #2</vt:lpstr>
      <vt:lpstr>Negative effect # 3 </vt:lpstr>
      <vt:lpstr>In your notebook answer he following questions?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Reconstruction </dc:title>
  <dc:creator>NYCDOE</dc:creator>
  <cp:lastModifiedBy>NYCDOE</cp:lastModifiedBy>
  <cp:revision>1</cp:revision>
  <dcterms:created xsi:type="dcterms:W3CDTF">2011-04-14T02:18:34Z</dcterms:created>
  <dcterms:modified xsi:type="dcterms:W3CDTF">2011-04-14T03:15:39Z</dcterms:modified>
</cp:coreProperties>
</file>